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256" r:id="rId3"/>
    <p:sldId id="263" r:id="rId4"/>
    <p:sldId id="257" r:id="rId5"/>
    <p:sldId id="259" r:id="rId6"/>
    <p:sldId id="258" r:id="rId7"/>
    <p:sldId id="260" r:id="rId8"/>
    <p:sldId id="261" r:id="rId9"/>
    <p:sldId id="262" r:id="rId10"/>
    <p:sldId id="265" r:id="rId11"/>
    <p:sldId id="289" r:id="rId12"/>
    <p:sldId id="264" r:id="rId13"/>
    <p:sldId id="266" r:id="rId14"/>
    <p:sldId id="268" r:id="rId15"/>
    <p:sldId id="271" r:id="rId16"/>
    <p:sldId id="272" r:id="rId17"/>
    <p:sldId id="267" r:id="rId18"/>
    <p:sldId id="276" r:id="rId19"/>
    <p:sldId id="277" r:id="rId20"/>
    <p:sldId id="270" r:id="rId21"/>
    <p:sldId id="273" r:id="rId22"/>
    <p:sldId id="281" r:id="rId23"/>
    <p:sldId id="275" r:id="rId24"/>
    <p:sldId id="274" r:id="rId25"/>
    <p:sldId id="269" r:id="rId26"/>
    <p:sldId id="283" r:id="rId27"/>
    <p:sldId id="279" r:id="rId28"/>
    <p:sldId id="280" r:id="rId29"/>
    <p:sldId id="278" r:id="rId30"/>
    <p:sldId id="282" r:id="rId31"/>
    <p:sldId id="284" r:id="rId32"/>
    <p:sldId id="285" r:id="rId33"/>
    <p:sldId id="291" r:id="rId34"/>
    <p:sldId id="292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1" autoAdjust="0"/>
    <p:restoredTop sz="94660"/>
  </p:normalViewPr>
  <p:slideViewPr>
    <p:cSldViewPr snapToGrid="0">
      <p:cViewPr varScale="1">
        <p:scale>
          <a:sx n="74" d="100"/>
          <a:sy n="74" d="100"/>
        </p:scale>
        <p:origin x="60" y="8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167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48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26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43871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916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0094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847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3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272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059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713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0B450-763D-4273-9D08-F3E54147FA52}" type="datetimeFigureOut">
              <a:rPr lang="en-US" smtClean="0"/>
              <a:t>5/26/2017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4F28BD-A538-4DEF-A9BC-B4DCE3809AA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138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Computer Vision Techniques for Feature Detection in Astronaut Photography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9460" y="1890019"/>
            <a:ext cx="6537620" cy="4351338"/>
          </a:xfrm>
        </p:spPr>
      </p:pic>
    </p:spTree>
    <p:extLst>
      <p:ext uri="{BB962C8B-B14F-4D97-AF65-F5344CB8AC3E}">
        <p14:creationId xmlns:p14="http://schemas.microsoft.com/office/powerpoint/2010/main" val="28376458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23" y="534625"/>
            <a:ext cx="4857750" cy="29470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070" y="3489739"/>
            <a:ext cx="7620000" cy="309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14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1131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952"/>
            <a:ext cx="6187163" cy="4117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4982" y="996417"/>
            <a:ext cx="6324600" cy="420585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400" y="2652141"/>
            <a:ext cx="6324600" cy="4205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9925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78" y="842456"/>
            <a:ext cx="7884160" cy="54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8864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1591103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1774" y="1591103"/>
            <a:ext cx="5715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941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8" y="1398310"/>
            <a:ext cx="5715000" cy="3743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52" y="1398311"/>
            <a:ext cx="5715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2560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3" y="1688837"/>
            <a:ext cx="5715000" cy="37433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2382" y="1688838"/>
            <a:ext cx="57150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907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395" y="1571224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52" y="1571223"/>
            <a:ext cx="5715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939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31" y="1485434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6" y="1492578"/>
            <a:ext cx="5715000" cy="3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8343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12" y="1261857"/>
            <a:ext cx="5715000" cy="3907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927" y="1261857"/>
            <a:ext cx="5715000" cy="39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2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flipV="1">
            <a:off x="1381125" y="2438399"/>
            <a:ext cx="9277350" cy="183356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883442"/>
            <a:ext cx="7620000" cy="521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4232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39" y="1310100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51" y="1310101"/>
            <a:ext cx="5715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95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8" y="1346752"/>
            <a:ext cx="5715000" cy="3886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2621" y="1346752"/>
            <a:ext cx="571500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2012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3" y="1355912"/>
            <a:ext cx="5715000" cy="3907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260" y="1355913"/>
            <a:ext cx="5715000" cy="39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9847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96" y="1306529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6" y="1313673"/>
            <a:ext cx="5715000" cy="3793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1349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540" y="1369736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4845" y="1369736"/>
            <a:ext cx="5715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5497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154" y="1232453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1890" y="1232453"/>
            <a:ext cx="5715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8509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386" y="1271577"/>
            <a:ext cx="8303228" cy="4449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3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625" y="694874"/>
            <a:ext cx="8286750" cy="5502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1669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063" y="615355"/>
            <a:ext cx="8905875" cy="5913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42583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353" y="717476"/>
            <a:ext cx="4415790" cy="17430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942" y="3425646"/>
            <a:ext cx="2657475" cy="29908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548" y="2932707"/>
            <a:ext cx="5293400" cy="36909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34185" y="804183"/>
            <a:ext cx="3328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/>
              <a:t>Methods for Finding the </a:t>
            </a:r>
            <a:r>
              <a:rPr lang="en-US" sz="3200" dirty="0" err="1" smtClean="0"/>
              <a:t>Earthlimb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817497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0" y="262904"/>
            <a:ext cx="3554826" cy="355482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95" y="2410791"/>
            <a:ext cx="8128000" cy="4064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885095" y="262904"/>
            <a:ext cx="20982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/>
              <a:t>RGB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94653" y="1367625"/>
            <a:ext cx="63509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HSV separates the image intensity from the color </a:t>
            </a:r>
          </a:p>
          <a:p>
            <a:r>
              <a:rPr lang="en-US" sz="2400" dirty="0" smtClean="0"/>
              <a:t>information.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0245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2635" y="1363868"/>
            <a:ext cx="7477125" cy="49648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538330" y="596348"/>
            <a:ext cx="55857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 </a:t>
            </a:r>
            <a:r>
              <a:rPr lang="en-US" sz="4000" dirty="0" err="1" smtClean="0"/>
              <a:t>openCV</a:t>
            </a:r>
            <a:r>
              <a:rPr lang="en-US" sz="4000" dirty="0" smtClean="0"/>
              <a:t> Fit Ellipse Bug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4740302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409" y="163286"/>
            <a:ext cx="10058400" cy="6694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344158" y="2171240"/>
            <a:ext cx="26877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 Detection</a:t>
            </a:r>
            <a:endParaRPr lang="en-US" sz="48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6398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184856" y="1120462"/>
            <a:ext cx="82426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Local Binary Pattern and histograms</a:t>
            </a:r>
          </a:p>
          <a:p>
            <a:endParaRPr lang="en-US" dirty="0"/>
          </a:p>
          <a:p>
            <a:r>
              <a:rPr lang="en-US" dirty="0" smtClean="0"/>
              <a:t>Train a Support Vector Machine with Local Binary Pattern histograms as Feature Space</a:t>
            </a:r>
          </a:p>
          <a:p>
            <a:endParaRPr lang="en-US" dirty="0" smtClean="0"/>
          </a:p>
          <a:p>
            <a:r>
              <a:rPr lang="en-US" dirty="0" smtClean="0"/>
              <a:t>Sliding Window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37943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Detection Algorithm</a:t>
            </a:r>
            <a:endParaRPr lang="en-US" dirty="0"/>
          </a:p>
        </p:txBody>
      </p:sp>
      <p:pic>
        <p:nvPicPr>
          <p:cNvPr id="6" name="cloud3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79578" y="1838504"/>
            <a:ext cx="6372225" cy="4351338"/>
          </a:xfrm>
        </p:spPr>
      </p:pic>
    </p:spTree>
    <p:extLst>
      <p:ext uri="{BB962C8B-B14F-4D97-AF65-F5344CB8AC3E}">
        <p14:creationId xmlns:p14="http://schemas.microsoft.com/office/powerpoint/2010/main" val="167287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loud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949575" y="1825625"/>
            <a:ext cx="6291263" cy="4351338"/>
          </a:xfrm>
        </p:spPr>
      </p:pic>
    </p:spTree>
    <p:extLst>
      <p:ext uri="{BB962C8B-B14F-4D97-AF65-F5344CB8AC3E}">
        <p14:creationId xmlns:p14="http://schemas.microsoft.com/office/powerpoint/2010/main" val="2136670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253802" y="1661374"/>
            <a:ext cx="6928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Automatically generate cloud and non- cloud training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26363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1234" y="2073499"/>
            <a:ext cx="5705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Thresholding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651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794715" y="2434107"/>
            <a:ext cx="638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Morphing (stars example)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99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57" y="1500913"/>
            <a:ext cx="5731563" cy="39076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9666" y="1500913"/>
            <a:ext cx="5538141" cy="3786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6736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5" y="1375791"/>
            <a:ext cx="5715000" cy="3907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1291" y="1316155"/>
            <a:ext cx="5715000" cy="39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2618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809" y="1233294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39" y="1233294"/>
            <a:ext cx="5715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33105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902" y="1014633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31" y="1014633"/>
            <a:ext cx="5715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791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61" y="1531466"/>
            <a:ext cx="5715000" cy="38004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020" y="1531460"/>
            <a:ext cx="5715000" cy="380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75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74" y="1559409"/>
            <a:ext cx="5715000" cy="39076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655" y="1554480"/>
            <a:ext cx="5715000" cy="390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61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490</TotalTime>
  <Words>70</Words>
  <Application>Microsoft Office PowerPoint</Application>
  <PresentationFormat>Widescreen</PresentationFormat>
  <Paragraphs>16</Paragraphs>
  <Slides>37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Using Computer Vision Techniques for Feature Detection in Astronaut Photography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Cloud Detection Algorithm</vt:lpstr>
      <vt:lpstr>PowerPoint Presentation</vt:lpstr>
      <vt:lpstr>PowerPoint Presentation</vt:lpstr>
      <vt:lpstr>PowerPoint Presentation</vt:lpstr>
      <vt:lpstr>PowerPoint Presentation</vt:lpstr>
    </vt:vector>
  </TitlesOfParts>
  <Company>HPES ACES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Mayer, Leslie R. (JSC-XI111)[Jacobs Technology, Inc.]</dc:creator>
  <cp:lastModifiedBy>Mayer, Leslie R. (JSC-XI111)[Jacobs Technology, Inc.]</cp:lastModifiedBy>
  <cp:revision>57</cp:revision>
  <dcterms:created xsi:type="dcterms:W3CDTF">2017-01-20T17:12:59Z</dcterms:created>
  <dcterms:modified xsi:type="dcterms:W3CDTF">2017-05-26T22:26:04Z</dcterms:modified>
</cp:coreProperties>
</file>